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7" r:id="rId2"/>
    <p:sldId id="370" r:id="rId3"/>
    <p:sldId id="368" r:id="rId4"/>
    <p:sldId id="369" r:id="rId5"/>
  </p:sldIdLst>
  <p:sldSz cx="12192000" cy="6858000"/>
  <p:notesSz cx="7104063" cy="10234613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ulish ExtraBold" pitchFamily="2" charset="-52"/>
      <p:bold r:id="rId12"/>
      <p:boldItalic r:id="rId13"/>
    </p:embeddedFont>
    <p:embeddedFont>
      <p:font typeface="Mulish" pitchFamily="2" charset="-52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E856EB5-29FC-4962-8F6B-B68008B0A3FE}">
          <p14:sldIdLst>
            <p14:sldId id="285"/>
            <p14:sldId id="318"/>
            <p14:sldId id="339"/>
            <p14:sldId id="341"/>
            <p14:sldId id="357"/>
            <p14:sldId id="344"/>
            <p14:sldId id="359"/>
            <p14:sldId id="349"/>
            <p14:sldId id="348"/>
            <p14:sldId id="361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6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4E9E"/>
    <a:srgbClr val="005198"/>
    <a:srgbClr val="FBBD17"/>
    <a:srgbClr val="C5C6C6"/>
    <a:srgbClr val="AECB06"/>
    <a:srgbClr val="FBBF57"/>
    <a:srgbClr val="FFD363"/>
    <a:srgbClr val="0BDE00"/>
    <a:srgbClr val="001B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068" autoAdjust="0"/>
    <p:restoredTop sz="96395" autoAdjust="0"/>
  </p:normalViewPr>
  <p:slideViewPr>
    <p:cSldViewPr>
      <p:cViewPr>
        <p:scale>
          <a:sx n="75" d="100"/>
          <a:sy n="75" d="100"/>
        </p:scale>
        <p:origin x="-2436" y="-1266"/>
      </p:cViewPr>
      <p:guideLst>
        <p:guide orient="horz" pos="2205"/>
        <p:guide pos="483"/>
        <p:guide pos="6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CBF390E-0B7F-4621-87F1-0348E09C162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ADC5EC72-D788-4360-8CE5-AF13A8774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20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A8A4C5-7FF0-4ED4-8963-70EE5AF95ED9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A6A823-4733-4F81-B6CB-25116E07EA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900">
                <a:latin typeface="Calibri" panose="020F0502020204030204" pitchFamily="34" charset="0"/>
              </a:defRPr>
            </a:lvl4pPr>
            <a:lvl5pPr>
              <a:defRPr sz="1900">
                <a:latin typeface="Calibri" panose="020F050202020403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900">
                <a:latin typeface="Calibri" panose="020F0502020204030204" pitchFamily="34" charset="0"/>
              </a:defRPr>
            </a:lvl4pPr>
            <a:lvl5pPr>
              <a:defRPr sz="1900">
                <a:latin typeface="Calibri" panose="020F050202020403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9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9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500"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00"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66976" y="0"/>
            <a:ext cx="9525024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167570" cy="6858000"/>
          </a:xfrm>
          <a:prstGeom prst="rect">
            <a:avLst/>
          </a:prstGeom>
          <a:solidFill>
            <a:srgbClr val="00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3" name="Picture 2" descr="D:\newlogo2 [преобразованный]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264" y="857232"/>
            <a:ext cx="5500726" cy="5447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6712" y="3788166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ulish ExtraBold" pitchFamily="2" charset="-52"/>
              </a:rPr>
              <a:t>Проект презентации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ulish ExtraBold" pitchFamily="2" charset="-52"/>
              </a:rPr>
              <a:t>автомобильного завода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ulish ExtraBold" pitchFamily="2" charset="-52"/>
              </a:rPr>
              <a:t>БЕЛАЗ</a:t>
            </a:r>
            <a:endParaRPr lang="ru-RU" sz="3200" dirty="0">
              <a:solidFill>
                <a:schemeClr val="bg1"/>
              </a:solidFill>
              <a:latin typeface="Mulish ExtraBold" pitchFamily="2" charset="-52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944" y="3931042"/>
            <a:ext cx="238084" cy="1285884"/>
          </a:xfrm>
          <a:prstGeom prst="rect">
            <a:avLst/>
          </a:prstGeom>
          <a:solidFill>
            <a:srgbClr val="FBBD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150" y="5929330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ish" pitchFamily="2" charset="-52"/>
              </a:rPr>
              <a:t>Имя </a:t>
            </a:r>
            <a:r>
              <a:rPr lang="en-US" sz="1400" dirty="0" smtClean="0">
                <a:solidFill>
                  <a:schemeClr val="bg1"/>
                </a:solidFill>
                <a:latin typeface="Mulish" pitchFamily="2" charset="-52"/>
              </a:rPr>
              <a:t>| </a:t>
            </a:r>
            <a:r>
              <a:rPr lang="ru-RU" sz="1400" dirty="0" smtClean="0">
                <a:solidFill>
                  <a:schemeClr val="bg1"/>
                </a:solidFill>
                <a:latin typeface="Mulish" pitchFamily="2" charset="-52"/>
              </a:rPr>
              <a:t>Дата</a:t>
            </a:r>
            <a:endParaRPr lang="ru-RU" sz="1400" dirty="0">
              <a:latin typeface="Mulish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198" y="2714620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Mulish" pitchFamily="2" charset="-52"/>
              </a:rPr>
              <a:t>Фотография 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Mulish" pitchFamily="2" charset="-52"/>
              </a:rPr>
              <a:t>необходимого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Mulish" pitchFamily="2" charset="-52"/>
              </a:rPr>
              <a:t>самосвала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Mulish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0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IMG_2598.jpg"/>
          <p:cNvPicPr>
            <a:picLocks noChangeAspect="1" noChangeArrowheads="1"/>
          </p:cNvPicPr>
          <p:nvPr/>
        </p:nvPicPr>
        <p:blipFill>
          <a:blip r:embed="rId2"/>
          <a:srcRect t="7910" b="77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739206" y="5429264"/>
            <a:ext cx="3452794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4x\Ресурс 1@4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83171" cy="6858001"/>
          </a:xfrm>
          <a:prstGeom prst="rect">
            <a:avLst/>
          </a:prstGeom>
          <a:noFill/>
        </p:spPr>
      </p:pic>
      <p:pic>
        <p:nvPicPr>
          <p:cNvPr id="13" name="Picture 2" descr="D:\newlogo2 [преобразованный]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74" y="6357958"/>
            <a:ext cx="1143008" cy="1131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38150" y="2428868"/>
            <a:ext cx="55034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ulish ExtraBold" pitchFamily="2" charset="-52"/>
              </a:rPr>
              <a:t>БЕЛАЗ-75304</a:t>
            </a:r>
            <a:endParaRPr lang="ru-RU" sz="6000" dirty="0">
              <a:solidFill>
                <a:schemeClr val="bg1"/>
              </a:solidFill>
              <a:latin typeface="Mulish ExtraBold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2398" y="357166"/>
            <a:ext cx="40005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3322" y="357166"/>
            <a:ext cx="414340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35577" y="237150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Mulish" pitchFamily="2" charset="-52"/>
              </a:rPr>
              <a:t>ВАШ ЗАГОЛОВОК ИЛИ СЛОГАН</a:t>
            </a:r>
            <a:endParaRPr lang="ru-RU" sz="1000" dirty="0">
              <a:latin typeface="Mulish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588" y="3500438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Mulish" pitchFamily="2" charset="-52"/>
              </a:rPr>
              <a:t>Самосвал карьерный</a:t>
            </a:r>
            <a:endParaRPr lang="ru-RU" sz="2400" b="1" dirty="0">
              <a:solidFill>
                <a:schemeClr val="bg1"/>
              </a:solidFill>
              <a:latin typeface="Mulish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39206" y="5643578"/>
            <a:ext cx="3452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ulish" pitchFamily="2" charset="-52"/>
              </a:rPr>
              <a:t>Фотография </a:t>
            </a:r>
          </a:p>
          <a:p>
            <a:pPr algn="ctr"/>
            <a:r>
              <a:rPr lang="ru-RU" sz="2000" dirty="0" smtClean="0">
                <a:latin typeface="Mulish" pitchFamily="2" charset="-52"/>
              </a:rPr>
              <a:t>необходимого</a:t>
            </a:r>
          </a:p>
          <a:p>
            <a:pPr algn="ctr"/>
            <a:r>
              <a:rPr lang="ru-RU" sz="2000" dirty="0" smtClean="0">
                <a:latin typeface="Mulish" pitchFamily="2" charset="-52"/>
              </a:rPr>
              <a:t>самосвала</a:t>
            </a:r>
            <a:endParaRPr lang="ru-RU" sz="2000" dirty="0">
              <a:latin typeface="Mulish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0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newlogo2 [преобразованный]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6357958"/>
            <a:ext cx="1143008" cy="113197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52398" y="357166"/>
            <a:ext cx="40005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96198" y="357166"/>
            <a:ext cx="40005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одним вырезанным углом 7"/>
          <p:cNvSpPr/>
          <p:nvPr/>
        </p:nvSpPr>
        <p:spPr>
          <a:xfrm rot="5400000">
            <a:off x="1325281" y="3087437"/>
            <a:ext cx="3112018" cy="2428892"/>
          </a:xfrm>
          <a:prstGeom prst="snip1Rect">
            <a:avLst>
              <a:gd name="adj" fmla="val 30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 rot="5400000">
            <a:off x="4468553" y="3056183"/>
            <a:ext cx="3112018" cy="2428892"/>
          </a:xfrm>
          <a:prstGeom prst="snip1Rect">
            <a:avLst>
              <a:gd name="adj" fmla="val 30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rot="5400000">
            <a:off x="7611825" y="3056183"/>
            <a:ext cx="3112018" cy="2428892"/>
          </a:xfrm>
          <a:prstGeom prst="snip1Rect">
            <a:avLst>
              <a:gd name="adj" fmla="val 30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291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ulish ExtraBold" pitchFamily="2" charset="-52"/>
              </a:rPr>
              <a:t>БЕЛАЗ-75304</a:t>
            </a:r>
            <a:endParaRPr lang="ru-RU" sz="4800" dirty="0">
              <a:latin typeface="Mulish ExtraBold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0116" y="2714620"/>
            <a:ext cx="2428892" cy="142876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6844" y="2714620"/>
            <a:ext cx="2428892" cy="142876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53388" y="2714620"/>
            <a:ext cx="2428892" cy="142876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66844" y="2214554"/>
            <a:ext cx="2416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ulish ExtraBold" pitchFamily="2" charset="-52"/>
              </a:rPr>
              <a:t>Характеристики</a:t>
            </a:r>
            <a:endParaRPr lang="ru-RU" sz="2000" dirty="0">
              <a:latin typeface="Mulish ExtraBold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10116" y="221455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ulish ExtraBold" pitchFamily="2" charset="-52"/>
              </a:rPr>
              <a:t>Преимущества</a:t>
            </a:r>
            <a:endParaRPr lang="ru-RU" sz="2000" dirty="0">
              <a:latin typeface="Mulish ExtraBold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53388" y="221455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ulish ExtraBold" pitchFamily="2" charset="-52"/>
              </a:rPr>
              <a:t>Комплектация</a:t>
            </a:r>
            <a:endParaRPr lang="ru-RU" sz="2000" dirty="0">
              <a:latin typeface="Mulish ExtraBold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0" y="1500174"/>
            <a:ext cx="857256" cy="7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0" y="1554790"/>
            <a:ext cx="785818" cy="71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644" y="1643050"/>
            <a:ext cx="75678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10239404" y="6215082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ish" pitchFamily="2" charset="-52"/>
              </a:rPr>
              <a:t>Самосвалы</a:t>
            </a:r>
            <a:endParaRPr lang="ru-RU" sz="1400" dirty="0">
              <a:latin typeface="Mulish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6844" y="3528956"/>
            <a:ext cx="2416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ulish" pitchFamily="2" charset="-52"/>
              </a:rPr>
              <a:t>Текст</a:t>
            </a:r>
            <a:endParaRPr lang="ru-RU" sz="1600" dirty="0">
              <a:latin typeface="Mulish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10116" y="3528956"/>
            <a:ext cx="2416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ulish" pitchFamily="2" charset="-52"/>
              </a:rPr>
              <a:t>Текст</a:t>
            </a:r>
            <a:endParaRPr lang="ru-RU" sz="1600" dirty="0">
              <a:latin typeface="Mulish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53388" y="3528956"/>
            <a:ext cx="2416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ulish" pitchFamily="2" charset="-52"/>
              </a:rPr>
              <a:t>Текст</a:t>
            </a:r>
            <a:endParaRPr lang="ru-RU" sz="1600" dirty="0">
              <a:latin typeface="Mulish" pitchFamily="2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35577" y="237150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Mulish" pitchFamily="2" charset="-52"/>
              </a:rPr>
              <a:t>ВАШ ЗАГОЛОВОК ИЛИ СЛОГАН</a:t>
            </a:r>
            <a:endParaRPr lang="ru-RU" sz="1000" dirty="0">
              <a:latin typeface="Mulish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0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075" name="Picture 3" descr="D:\4x\Ресурс 3@4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49354" cy="6858000"/>
          </a:xfrm>
          <a:prstGeom prst="rect">
            <a:avLst/>
          </a:prstGeom>
          <a:noFill/>
        </p:spPr>
      </p:pic>
      <p:pic>
        <p:nvPicPr>
          <p:cNvPr id="13" name="Picture 2" descr="D:\newlogo2 [преобразованный]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928670"/>
            <a:ext cx="10098815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8150" y="371475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ulish ExtraBold" pitchFamily="2" charset="-52"/>
              </a:rPr>
              <a:t>Спасибо!</a:t>
            </a:r>
            <a:endParaRPr lang="ru-RU" sz="7200" dirty="0">
              <a:solidFill>
                <a:schemeClr val="bg1"/>
              </a:solidFill>
              <a:latin typeface="Mulish ExtraBold" pitchFamily="2" charset="-52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944" y="3929066"/>
            <a:ext cx="238084" cy="785818"/>
          </a:xfrm>
          <a:prstGeom prst="rect">
            <a:avLst/>
          </a:prstGeom>
          <a:solidFill>
            <a:srgbClr val="FBBD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1026" y="492919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ulish" pitchFamily="2" charset="-52"/>
              </a:rPr>
              <a:t>office@belaz.minsk.by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ulish" pitchFamily="2" charset="-52"/>
              </a:rPr>
              <a:t>+375 1775 2-75-72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ulish ExtraBold" pitchFamily="2" charset="-52"/>
              </a:rPr>
              <a:t>www.belaz.by</a:t>
            </a:r>
            <a:endParaRPr lang="ru-RU" sz="1600" dirty="0">
              <a:solidFill>
                <a:schemeClr val="bg1"/>
              </a:solidFill>
              <a:latin typeface="Mulish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0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10177</TotalTime>
  <Words>41</Words>
  <Application>Microsoft Office PowerPoint</Application>
  <PresentationFormat>Произвольный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Mulish ExtraBold</vt:lpstr>
      <vt:lpstr>Mulish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55597</dc:creator>
  <cp:lastModifiedBy>User</cp:lastModifiedBy>
  <cp:revision>685</cp:revision>
  <cp:lastPrinted>2023-09-30T12:54:56Z</cp:lastPrinted>
  <dcterms:created xsi:type="dcterms:W3CDTF">2022-01-25T05:28:02Z</dcterms:created>
  <dcterms:modified xsi:type="dcterms:W3CDTF">2024-02-02T05:56:43Z</dcterms:modified>
</cp:coreProperties>
</file>